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6858000" cy="9906000" type="A4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3150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1489-F6F3-4606-B915-D5A43740736E}" type="datetime1">
              <a:rPr lang="ko-KR" altLang="en-US" smtClean="0"/>
              <a:t>2019-12-03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827" y="9175251"/>
            <a:ext cx="2314575" cy="527403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57475" y="9467981"/>
            <a:ext cx="1543050" cy="527403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altLang="ko-KR" smtClean="0"/>
              <a:t>-</a:t>
            </a:r>
            <a:fld id="{34E34F1D-60D7-41B3-AC96-A96DCE1A819C}" type="slidenum">
              <a:rPr lang="ko-KR" altLang="en-US" smtClean="0"/>
              <a:pPr/>
              <a:t>‹#›</a:t>
            </a:fld>
            <a:r>
              <a:rPr lang="en-US" altLang="ko-KR" smtClean="0"/>
              <a:t>-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76787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8721-6AAC-4805-9106-DC1C55956EEA}" type="datetime1">
              <a:rPr lang="ko-KR" altLang="en-US" smtClean="0"/>
              <a:t>2019-12-03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3778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686A-EC56-46CF-BF37-ABD5814B19EA}" type="datetime1">
              <a:rPr lang="ko-KR" altLang="en-US" smtClean="0"/>
              <a:t>2019-12-03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2146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5682-EBEA-4EE9-8CA3-D158083A536A}" type="datetime1">
              <a:rPr lang="ko-KR" altLang="en-US" smtClean="0"/>
              <a:t>2019-12-03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0860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BD6C-DFCD-4317-9308-86F91B5ED483}" type="datetime1">
              <a:rPr lang="ko-KR" altLang="en-US" smtClean="0"/>
              <a:t>2019-12-03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2425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6F004-8923-407F-8A16-F03630C5EE2E}" type="datetime1">
              <a:rPr lang="ko-KR" altLang="en-US" smtClean="0"/>
              <a:t>2019-12-03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7352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A71FA-BCAA-4540-9B1C-E97DA2F317C3}" type="datetime1">
              <a:rPr lang="ko-KR" altLang="en-US" smtClean="0"/>
              <a:t>2019-12-03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7165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D42D-0E3D-45AE-89F9-52A7ED7B1EC6}" type="datetime1">
              <a:rPr lang="ko-KR" altLang="en-US" smtClean="0"/>
              <a:t>2019-12-03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6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57EB-275D-4900-BE13-8D89E2D3A61D}" type="datetime1">
              <a:rPr lang="ko-KR" altLang="en-US" smtClean="0"/>
              <a:t>2019-12-03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9716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4996-89B3-400E-9E57-5C6764CBC4C2}" type="datetime1">
              <a:rPr lang="ko-KR" altLang="en-US" smtClean="0"/>
              <a:t>2019-12-03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3579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60FD-A80F-4B57-855D-50965D99F290}" type="datetime1">
              <a:rPr lang="ko-KR" altLang="en-US" smtClean="0"/>
              <a:t>2019-12-03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105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D7B10-23E9-4C76-B821-6DECDDE085DA}" type="datetime1">
              <a:rPr lang="ko-KR" altLang="en-US" smtClean="0"/>
              <a:t>2019-12-03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847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9CCE7C2-0841-470B-9FC5-42B2E1F742F4}"/>
              </a:ext>
            </a:extLst>
          </p:cNvPr>
          <p:cNvSpPr txBox="1"/>
          <p:nvPr/>
        </p:nvSpPr>
        <p:spPr>
          <a:xfrm>
            <a:off x="2377086" y="775017"/>
            <a:ext cx="4382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latin typeface="Apple SD Gothic Neo" charset="-127"/>
                <a:ea typeface="Apple SD Gothic Neo" charset="-127"/>
                <a:cs typeface="Apple SD Gothic Neo" charset="-127"/>
              </a:rPr>
              <a:t>입 학 지 원 </a:t>
            </a:r>
            <a:r>
              <a:rPr lang="ko-KR" altLang="en-US" sz="24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서</a:t>
            </a:r>
            <a:r>
              <a:rPr lang="en-US" altLang="ko-KR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(</a:t>
            </a:r>
            <a:r>
              <a:rPr lang="ko-KR" altLang="en-US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제 </a:t>
            </a:r>
            <a:r>
              <a:rPr lang="en-US" altLang="ko-KR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6</a:t>
            </a:r>
            <a:r>
              <a:rPr lang="ko-KR" altLang="en-US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기</a:t>
            </a:r>
            <a:r>
              <a:rPr lang="en-US" altLang="ko-KR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)</a:t>
            </a:r>
            <a:r>
              <a:rPr lang="ko-KR" altLang="en-US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           </a:t>
            </a:r>
            <a:r>
              <a:rPr lang="en-US" altLang="ko-KR" sz="1100" b="1" dirty="0">
                <a:latin typeface="Apple SD Gothic Neo" charset="-127"/>
                <a:ea typeface="Apple SD Gothic Neo" charset="-127"/>
                <a:cs typeface="Apple SD Gothic Neo" charset="-127"/>
              </a:rPr>
              <a:t>(</a:t>
            </a:r>
            <a:r>
              <a:rPr lang="ko-KR" altLang="en-US" sz="1100" b="1" dirty="0">
                <a:latin typeface="Apple SD Gothic Neo" charset="-127"/>
                <a:ea typeface="Apple SD Gothic Neo" charset="-127"/>
                <a:cs typeface="Apple SD Gothic Neo" charset="-127"/>
              </a:rPr>
              <a:t>접수 번호 </a:t>
            </a:r>
            <a:r>
              <a:rPr lang="en-US" altLang="ko-KR" sz="1100" b="1" dirty="0">
                <a:latin typeface="Apple SD Gothic Neo" charset="-127"/>
                <a:ea typeface="Apple SD Gothic Neo" charset="-127"/>
                <a:cs typeface="Apple SD Gothic Neo" charset="-127"/>
              </a:rPr>
              <a:t>:       </a:t>
            </a:r>
            <a:r>
              <a:rPr lang="ko-KR" altLang="en-US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 </a:t>
            </a:r>
            <a:r>
              <a:rPr lang="en-US" altLang="ko-KR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) </a:t>
            </a:r>
            <a:endParaRPr lang="ko-KR" altLang="en-US" b="1" dirty="0">
              <a:latin typeface="Apple SD Gothic Neo" charset="-127"/>
              <a:ea typeface="Apple SD Gothic Neo" charset="-127"/>
              <a:cs typeface="Apple SD Gothic Neo" charset="-127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3DC36252-D399-429C-9A67-976B0C4BDB5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01469" y="1215901"/>
          <a:ext cx="6289731" cy="6796489"/>
        </p:xfrm>
        <a:graphic>
          <a:graphicData uri="http://schemas.openxmlformats.org/drawingml/2006/table">
            <a:tbl>
              <a:tblPr bandRow="1">
                <a:tableStyleId>{8EC20E35-A176-4012-BC5E-935CFFF8708E}</a:tableStyleId>
              </a:tblPr>
              <a:tblGrid>
                <a:gridCol w="824114">
                  <a:extLst>
                    <a:ext uri="{9D8B030D-6E8A-4147-A177-3AD203B41FA5}">
                      <a16:colId xmlns:a16="http://schemas.microsoft.com/office/drawing/2014/main" val="1138710043"/>
                    </a:ext>
                  </a:extLst>
                </a:gridCol>
                <a:gridCol w="488372">
                  <a:extLst>
                    <a:ext uri="{9D8B030D-6E8A-4147-A177-3AD203B41FA5}">
                      <a16:colId xmlns:a16="http://schemas.microsoft.com/office/drawing/2014/main" val="2566400082"/>
                    </a:ext>
                  </a:extLst>
                </a:gridCol>
                <a:gridCol w="426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94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4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9026">
                  <a:extLst>
                    <a:ext uri="{9D8B030D-6E8A-4147-A177-3AD203B41FA5}">
                      <a16:colId xmlns:a16="http://schemas.microsoft.com/office/drawing/2014/main" val="2741231568"/>
                    </a:ext>
                  </a:extLst>
                </a:gridCol>
                <a:gridCol w="887455">
                  <a:extLst>
                    <a:ext uri="{9D8B030D-6E8A-4147-A177-3AD203B41FA5}">
                      <a16:colId xmlns:a16="http://schemas.microsoft.com/office/drawing/2014/main" val="1284628849"/>
                    </a:ext>
                  </a:extLst>
                </a:gridCol>
                <a:gridCol w="7347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8019">
                  <a:extLst>
                    <a:ext uri="{9D8B030D-6E8A-4147-A177-3AD203B41FA5}">
                      <a16:colId xmlns:a16="http://schemas.microsoft.com/office/drawing/2014/main" val="3185607915"/>
                    </a:ext>
                  </a:extLst>
                </a:gridCol>
              </a:tblGrid>
              <a:tr h="47060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성명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 smtClean="0">
                          <a:effectLst/>
                        </a:rPr>
                        <a:t>(</a:t>
                      </a:r>
                      <a:r>
                        <a:rPr lang="ko-KR" altLang="en-US" sz="1100" kern="0" spc="0" dirty="0" smtClean="0">
                          <a:effectLst/>
                        </a:rPr>
                        <a:t>한글</a:t>
                      </a:r>
                      <a:r>
                        <a:rPr lang="en-US" altLang="ko-KR" sz="1100" kern="0" spc="0" dirty="0" smtClean="0">
                          <a:effectLst/>
                        </a:rPr>
                        <a:t>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100" b="0" i="0" dirty="0"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(</a:t>
                      </a:r>
                      <a:r>
                        <a:rPr lang="ko-KR" altLang="en-US" sz="1100" dirty="0" smtClean="0"/>
                        <a:t>한자</a:t>
                      </a:r>
                      <a:r>
                        <a:rPr lang="en-US" altLang="ko-KR" sz="1100" dirty="0" smtClean="0"/>
                        <a:t>)</a:t>
                      </a:r>
                      <a:endParaRPr lang="ko-KR" altLang="en-US" sz="1100" b="0" i="0" dirty="0"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100" b="0" i="0" dirty="0"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 smtClean="0">
                          <a:effectLst/>
                        </a:rPr>
                        <a:t>(</a:t>
                      </a:r>
                      <a:r>
                        <a:rPr lang="ko-KR" altLang="en-US" sz="1100" kern="0" spc="0" dirty="0" smtClean="0">
                          <a:effectLst/>
                        </a:rPr>
                        <a:t>사진</a:t>
                      </a:r>
                      <a:r>
                        <a:rPr lang="en-US" altLang="ko-KR" sz="1100" kern="0" spc="0" dirty="0" smtClean="0">
                          <a:effectLst/>
                        </a:rPr>
                        <a:t>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4391856"/>
                  </a:ext>
                </a:extLst>
              </a:tr>
              <a:tr h="35482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 smtClean="0">
                          <a:effectLst/>
                        </a:rPr>
                        <a:t>(</a:t>
                      </a:r>
                      <a:r>
                        <a:rPr lang="ko-KR" altLang="en-US" sz="1100" kern="0" spc="0" dirty="0" smtClean="0">
                          <a:effectLst/>
                        </a:rPr>
                        <a:t>영문</a:t>
                      </a:r>
                      <a:r>
                        <a:rPr lang="en-US" altLang="ko-KR" sz="1100" kern="0" spc="0" dirty="0" smtClean="0">
                          <a:effectLst/>
                        </a:rPr>
                        <a:t>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latinLnBrk="1"/>
                      <a:endParaRPr lang="ko-KR" altLang="en-US" sz="1100" b="0" i="0" dirty="0"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466918"/>
                  </a:ext>
                </a:extLst>
              </a:tr>
              <a:tr h="36467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주민번호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b="0" i="0" dirty="0"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965351"/>
                  </a:ext>
                </a:extLst>
              </a:tr>
              <a:tr h="38424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자택 주소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effectLst/>
                        </a:rPr>
                        <a:t>(</a:t>
                      </a:r>
                      <a:r>
                        <a:rPr lang="ko-KR" altLang="en-US" sz="1100" kern="0" spc="0" dirty="0" smtClean="0">
                          <a:effectLst/>
                        </a:rPr>
                        <a:t>우편번호 </a:t>
                      </a:r>
                      <a:r>
                        <a:rPr lang="en-US" altLang="ko-KR" sz="1100" kern="0" spc="0" dirty="0" smtClean="0">
                          <a:effectLst/>
                        </a:rPr>
                        <a:t>: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               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)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(</a:t>
                      </a:r>
                      <a:r>
                        <a:rPr lang="ko-KR" altLang="en-US" sz="1100" kern="0" spc="0" dirty="0" smtClean="0">
                          <a:effectLst/>
                        </a:rPr>
                        <a:t>핸드폰 </a:t>
                      </a:r>
                      <a:r>
                        <a:rPr lang="en-US" altLang="ko-KR" sz="1100" kern="0" spc="0" dirty="0" smtClean="0">
                          <a:effectLst/>
                        </a:rPr>
                        <a:t>: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                                                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90059"/>
                  </a:ext>
                </a:extLst>
              </a:tr>
              <a:tr h="3827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258152"/>
                  </a:ext>
                </a:extLst>
              </a:tr>
              <a:tr h="5229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3C7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3C7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3C7F"/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3C7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87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소속 직장명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직위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312489"/>
                  </a:ext>
                </a:extLst>
              </a:tr>
              <a:tr h="62729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직장 주소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effectLst/>
                        </a:rPr>
                        <a:t>(</a:t>
                      </a:r>
                      <a:r>
                        <a:rPr lang="ko-KR" altLang="en-US" sz="1100" kern="0" spc="0" dirty="0" smtClean="0">
                          <a:effectLst/>
                        </a:rPr>
                        <a:t>우편번호 </a:t>
                      </a:r>
                      <a:r>
                        <a:rPr lang="en-US" altLang="ko-KR" sz="1100" kern="0" spc="0" dirty="0" smtClean="0">
                          <a:effectLst/>
                        </a:rPr>
                        <a:t>: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              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)</a:t>
                      </a: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054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직장 </a:t>
                      </a:r>
                      <a:r>
                        <a:rPr lang="ko-KR" altLang="en-US" sz="1100" kern="0" spc="0" dirty="0" smtClean="0">
                          <a:effectLst/>
                        </a:rPr>
                        <a:t>연락처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전화번호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팩스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870083"/>
                  </a:ext>
                </a:extLst>
              </a:tr>
              <a:tr h="3377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이메일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782768"/>
                  </a:ext>
                </a:extLst>
              </a:tr>
              <a:tr h="29896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비상연락망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관계 및 성명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0" i="0" kern="0" spc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이메일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8666112"/>
                  </a:ext>
                </a:extLst>
              </a:tr>
              <a:tr h="27780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최종 학력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612389"/>
                  </a:ext>
                </a:extLst>
              </a:tr>
              <a:tr h="276996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effectLst/>
                        </a:rPr>
                        <a:t>주요 경력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직장명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및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근무기간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경력 별 직위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659080"/>
                  </a:ext>
                </a:extLst>
              </a:tr>
              <a:tr h="2769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844964"/>
                  </a:ext>
                </a:extLst>
              </a:tr>
              <a:tr h="2769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870942"/>
                  </a:ext>
                </a:extLst>
              </a:tr>
              <a:tr h="332556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현재 소속 기업 현황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업종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주 제품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매출액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억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2259458"/>
                  </a:ext>
                </a:extLst>
              </a:tr>
              <a:tr h="3169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기업공개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             상장</a:t>
                      </a:r>
                      <a:r>
                        <a:rPr lang="en-US" altLang="ko-KR" sz="1100" kern="0" spc="0" dirty="0">
                          <a:effectLst/>
                        </a:rPr>
                        <a:t>(           )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      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 </a:t>
                      </a:r>
                      <a:r>
                        <a:rPr lang="ko-KR" altLang="en-US" sz="1100" kern="0" spc="0" dirty="0">
                          <a:effectLst/>
                        </a:rPr>
                        <a:t>비상장</a:t>
                      </a:r>
                      <a:r>
                        <a:rPr lang="en-US" altLang="ko-KR" sz="1100" kern="0" spc="0" dirty="0">
                          <a:effectLst/>
                        </a:rPr>
                        <a:t>(           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357885"/>
                  </a:ext>
                </a:extLst>
              </a:tr>
              <a:tr h="3402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경영형태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소유경영인</a:t>
                      </a:r>
                      <a:r>
                        <a:rPr lang="en-US" altLang="ko-KR" sz="1100" kern="0" spc="0" dirty="0">
                          <a:effectLst/>
                        </a:rPr>
                        <a:t>(           )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 </a:t>
                      </a:r>
                      <a:r>
                        <a:rPr lang="ko-KR" altLang="en-US" sz="1100" kern="0" spc="0" dirty="0" smtClean="0">
                          <a:effectLst/>
                        </a:rPr>
                        <a:t>전문경영인</a:t>
                      </a:r>
                      <a:r>
                        <a:rPr lang="en-US" altLang="ko-KR" sz="1100" kern="0" spc="0" dirty="0">
                          <a:effectLst/>
                        </a:rPr>
                        <a:t>(          ) 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090402"/>
                  </a:ext>
                </a:extLst>
              </a:tr>
              <a:tr h="351357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본 과정 지원 경로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인터넷</a:t>
                      </a:r>
                      <a:r>
                        <a:rPr lang="en-US" altLang="ko-KR" sz="1100" kern="0" spc="0" dirty="0">
                          <a:effectLst/>
                        </a:rPr>
                        <a:t>(           )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홍보자료</a:t>
                      </a:r>
                      <a:r>
                        <a:rPr lang="en-US" altLang="ko-KR" sz="1100" kern="0" spc="0" dirty="0">
                          <a:effectLst/>
                        </a:rPr>
                        <a:t>(           )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신문광고</a:t>
                      </a:r>
                      <a:r>
                        <a:rPr lang="en-US" altLang="ko-KR" sz="1100" kern="0" spc="0" dirty="0">
                          <a:effectLst/>
                        </a:rPr>
                        <a:t>(           )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기타</a:t>
                      </a:r>
                      <a:r>
                        <a:rPr lang="en-US" altLang="ko-KR" sz="1100" kern="0" spc="0" dirty="0">
                          <a:effectLst/>
                        </a:rPr>
                        <a:t>(           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5222607"/>
                  </a:ext>
                </a:extLst>
              </a:tr>
              <a:tr h="34033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    추천인 성명 </a:t>
                      </a:r>
                      <a:r>
                        <a:rPr lang="en-US" altLang="ko-KR" sz="1100" kern="0" spc="0" dirty="0">
                          <a:effectLst/>
                        </a:rPr>
                        <a:t>:          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        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추천인 직장</a:t>
                      </a:r>
                      <a:r>
                        <a:rPr lang="en-US" altLang="ko-KR" sz="1100" kern="0" spc="0" dirty="0">
                          <a:effectLst/>
                        </a:rPr>
                        <a:t>(</a:t>
                      </a:r>
                      <a:r>
                        <a:rPr lang="ko-KR" altLang="en-US" sz="1100" kern="0" spc="0" dirty="0">
                          <a:effectLst/>
                        </a:rPr>
                        <a:t>직위</a:t>
                      </a:r>
                      <a:r>
                        <a:rPr lang="en-US" altLang="ko-KR" sz="1100" kern="0" spc="0" dirty="0">
                          <a:effectLst/>
                        </a:rPr>
                        <a:t>) </a:t>
                      </a:r>
                      <a:r>
                        <a:rPr lang="en-US" altLang="ko-KR" sz="1100" kern="0" spc="0" dirty="0" smtClean="0">
                          <a:effectLst/>
                        </a:rPr>
                        <a:t>: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                     본인과의 관계 </a:t>
                      </a:r>
                      <a:r>
                        <a:rPr lang="en-US" altLang="ko-KR" sz="1100" kern="0" spc="0" dirty="0" smtClean="0">
                          <a:effectLst/>
                        </a:rPr>
                        <a:t>: 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949775"/>
                  </a:ext>
                </a:extLst>
              </a:tr>
            </a:tbl>
          </a:graphicData>
        </a:graphic>
      </p:graphicFrame>
      <p:sp>
        <p:nvSpPr>
          <p:cNvPr id="12" name="Rectangle 3">
            <a:extLst>
              <a:ext uri="{FF2B5EF4-FFF2-40B4-BE49-F238E27FC236}">
                <a16:creationId xmlns:a16="http://schemas.microsoft.com/office/drawing/2014/main" id="{FF66AF53-2C4A-46C6-9B28-7B849CA3E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418" y="8210738"/>
            <a:ext cx="670005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200" b="1" u="none" strike="noStrike" cap="none" spc="-150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본인은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카이스트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바이오헬스최고위</a:t>
            </a:r>
            <a:r>
              <a:rPr lang="ko-KR" altLang="en-US" sz="1200" b="1" spc="-150" dirty="0" smtClean="0">
                <a:solidFill>
                  <a:srgbClr val="000000"/>
                </a:solidFill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혁신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과정에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입학하고자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소정의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서류를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갖추어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지원합니다</a:t>
            </a:r>
            <a:r>
              <a:rPr kumimoji="0" lang="en-US" altLang="ko-KR" sz="1200" b="1" u="none" strike="noStrike" cap="none" spc="-150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.</a:t>
            </a:r>
            <a:endParaRPr kumimoji="0" lang="en-US" altLang="ko-KR" sz="1200" b="1" u="none" strike="noStrike" cap="none" spc="-150" normalizeH="0" baseline="0" dirty="0">
              <a:ln>
                <a:noFill/>
              </a:ln>
              <a:solidFill>
                <a:schemeClr val="tx1"/>
              </a:solidFill>
              <a:effectLst/>
              <a:latin typeface="Apple SD Gothic Neo SemiBold" charset="-127"/>
              <a:ea typeface="Apple SD Gothic Neo SemiBold" charset="-127"/>
              <a:cs typeface="Apple SD Gothic Neo SemiBold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 </a:t>
            </a:r>
            <a:endParaRPr kumimoji="0" lang="en-US" altLang="ko-KR" sz="1400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ple SD Gothic Neo SemiBold" charset="-127"/>
              <a:ea typeface="Apple SD Gothic Neo SemiBold" charset="-127"/>
              <a:cs typeface="Apple SD Gothic Neo SemiBold" charset="-127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400" b="1" dirty="0">
                <a:solidFill>
                  <a:srgbClr val="000000"/>
                </a:solidFill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	</a:t>
            </a:r>
            <a:r>
              <a:rPr lang="ko-KR" altLang="en-US" sz="1400" b="1" dirty="0" smtClean="0">
                <a:solidFill>
                  <a:srgbClr val="000000"/>
                </a:solidFill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lang="en-US" altLang="ko-KR" sz="1400" b="1" dirty="0" smtClean="0">
                <a:solidFill>
                  <a:srgbClr val="000000"/>
                </a:solidFill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	</a:t>
            </a:r>
            <a:r>
              <a:rPr kumimoji="0" lang="en-US" altLang="ko-KR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 </a:t>
            </a:r>
            <a:r>
              <a:rPr kumimoji="0" lang="ko-KR" altLang="en-US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  </a:t>
            </a:r>
            <a:r>
              <a:rPr kumimoji="0" lang="en-US" altLang="ko-KR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lang="en-US" altLang="ko-KR" sz="1400" b="1" dirty="0" smtClean="0">
                <a:solidFill>
                  <a:srgbClr val="000000"/>
                </a:solidFill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   </a:t>
            </a:r>
            <a:r>
              <a:rPr kumimoji="0" lang="ko-KR" altLang="en-US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년      </a:t>
            </a:r>
            <a:r>
              <a:rPr lang="ko-KR" altLang="en-US" sz="1400" b="1" dirty="0" smtClean="0">
                <a:solidFill>
                  <a:srgbClr val="000000"/>
                </a:solidFill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en-US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월         </a:t>
            </a:r>
            <a:r>
              <a:rPr kumimoji="0" lang="ko-KR" altLang="en-US" sz="14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일      </a:t>
            </a:r>
            <a:r>
              <a:rPr kumimoji="0" lang="ko-KR" altLang="en-US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지원자 </a:t>
            </a:r>
            <a:r>
              <a:rPr kumimoji="0" lang="en-US" altLang="ko-KR" sz="14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:     </a:t>
            </a:r>
            <a:r>
              <a:rPr kumimoji="0" lang="ko-KR" altLang="en-US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en-US" altLang="ko-KR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            </a:t>
            </a:r>
            <a:r>
              <a:rPr kumimoji="0" lang="en-US" altLang="ko-KR" sz="1200" b="1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(</a:t>
            </a:r>
            <a:r>
              <a:rPr kumimoji="0" lang="ko-KR" altLang="en-US" sz="1200" b="1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인</a:t>
            </a:r>
            <a:r>
              <a:rPr kumimoji="0" lang="en-US" altLang="ko-KR" sz="1200" b="1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)</a:t>
            </a: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23"/>
          <a:stretch/>
        </p:blipFill>
        <p:spPr>
          <a:xfrm>
            <a:off x="301468" y="340435"/>
            <a:ext cx="1405247" cy="692508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48"/>
          <a:stretch/>
        </p:blipFill>
        <p:spPr>
          <a:xfrm>
            <a:off x="2941644" y="9202779"/>
            <a:ext cx="1012839" cy="487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551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130</Words>
  <Application>Microsoft Office PowerPoint</Application>
  <PresentationFormat>A4 용지(210x297mm)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Apple SD Gothic Neo</vt:lpstr>
      <vt:lpstr>Apple SD Gothic Neo Medium</vt:lpstr>
      <vt:lpstr>Apple SD Gothic Neo SemiBold</vt:lpstr>
      <vt:lpstr>맑은 고딕</vt:lpstr>
      <vt:lpstr>Arial</vt:lpstr>
      <vt:lpstr>Calibri</vt:lpstr>
      <vt:lpstr>Calibri Light</vt:lpstr>
      <vt:lpstr>1_Office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2</cp:revision>
  <dcterms:created xsi:type="dcterms:W3CDTF">2019-12-03T02:04:54Z</dcterms:created>
  <dcterms:modified xsi:type="dcterms:W3CDTF">2019-12-03T02:07:13Z</dcterms:modified>
</cp:coreProperties>
</file>