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701" r:id="rId1"/>
  </p:sldMasterIdLst>
  <p:notesMasterIdLst>
    <p:notesMasterId r:id="rId3"/>
  </p:notes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0EBE4404-4D52-4453-AEE1-E56EED4BFA04}" type="datetime1">
              <a:rPr lang="ko-KR" altLang="en-US"/>
              <a:pPr lvl="0">
                <a:defRPr/>
              </a:pPr>
              <a:t>2021-01-13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E0B0F718-D874-44D8-8D41-F2645AF37842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887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6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0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3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0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01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2021-01-13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b="1" dirty="0">
                <a:latin typeface="Apple SD Gothic Neo"/>
                <a:ea typeface="Apple SD Gothic Neo"/>
                <a:cs typeface="Apple SD Gothic Neo"/>
              </a:rPr>
              <a:t>입 학 지 원 서</a:t>
            </a:r>
            <a:r>
              <a:rPr lang="en-US" altLang="ko-KR" sz="1100" b="1" dirty="0">
                <a:latin typeface="Apple SD Gothic Neo"/>
                <a:ea typeface="Apple SD Gothic Neo"/>
                <a:cs typeface="Apple SD Gothic Neo"/>
              </a:rPr>
              <a:t>(</a:t>
            </a:r>
            <a:r>
              <a:rPr lang="ko-KR" altLang="en-US" sz="1100" b="1" dirty="0">
                <a:latin typeface="Apple SD Gothic Neo"/>
                <a:ea typeface="Apple SD Gothic Neo"/>
                <a:cs typeface="Apple SD Gothic Neo"/>
              </a:rPr>
              <a:t>제 </a:t>
            </a:r>
            <a:r>
              <a:rPr lang="en-US" altLang="ko-KR" sz="1100" b="1">
                <a:latin typeface="Apple SD Gothic Neo"/>
                <a:ea typeface="Apple SD Gothic Neo"/>
                <a:cs typeface="Apple SD Gothic Neo"/>
              </a:rPr>
              <a:t>7</a:t>
            </a:r>
            <a:r>
              <a:rPr lang="ko-KR" altLang="en-US" sz="1100" b="1">
                <a:latin typeface="Apple SD Gothic Neo"/>
                <a:ea typeface="Apple SD Gothic Neo"/>
                <a:cs typeface="Apple SD Gothic Neo"/>
              </a:rPr>
              <a:t>기</a:t>
            </a:r>
            <a:r>
              <a:rPr lang="en-US" altLang="ko-KR" sz="1100" b="1" dirty="0">
                <a:latin typeface="Apple SD Gothic Neo"/>
                <a:ea typeface="Apple SD Gothic Neo"/>
                <a:cs typeface="Apple SD Gothic Neo"/>
              </a:rPr>
              <a:t>)</a:t>
            </a:r>
            <a:r>
              <a:rPr lang="ko-KR" altLang="en-US" sz="1100" b="1" dirty="0">
                <a:latin typeface="Apple SD Gothic Neo"/>
                <a:ea typeface="Apple SD Gothic Neo"/>
                <a:cs typeface="Apple SD Gothic Neo"/>
              </a:rPr>
              <a:t>           </a:t>
            </a:r>
            <a:r>
              <a:rPr lang="en-US" altLang="ko-KR" sz="1100" b="1" dirty="0">
                <a:latin typeface="Apple SD Gothic Neo"/>
                <a:ea typeface="Apple SD Gothic Neo"/>
                <a:cs typeface="Apple SD Gothic Neo"/>
              </a:rPr>
              <a:t>(</a:t>
            </a:r>
            <a:r>
              <a:rPr lang="ko-KR" altLang="en-US" sz="1100" b="1" dirty="0">
                <a:latin typeface="Apple SD Gothic Neo"/>
                <a:ea typeface="Apple SD Gothic Neo"/>
                <a:cs typeface="Apple SD Gothic Neo"/>
              </a:rPr>
              <a:t>접수 번호 </a:t>
            </a:r>
            <a:r>
              <a:rPr lang="en-US" altLang="ko-KR" sz="1100" b="1" dirty="0">
                <a:latin typeface="Apple SD Gothic Neo"/>
                <a:ea typeface="Apple SD Gothic Neo"/>
                <a:cs typeface="Apple SD Gothic Neo"/>
              </a:rPr>
              <a:t>:       </a:t>
            </a:r>
            <a:r>
              <a:rPr lang="ko-KR" altLang="en-US" sz="1100" b="1" dirty="0">
                <a:latin typeface="Apple SD Gothic Neo"/>
                <a:ea typeface="Apple SD Gothic Neo"/>
                <a:cs typeface="Apple SD Gothic Neo"/>
              </a:rPr>
              <a:t> </a:t>
            </a:r>
            <a:r>
              <a:rPr lang="en-US" altLang="ko-KR" sz="1100" b="1" dirty="0">
                <a:latin typeface="Apple SD Gothic Neo"/>
                <a:ea typeface="Apple SD Gothic Neo"/>
                <a:cs typeface="Apple SD Gothic Neo"/>
              </a:rPr>
              <a:t>) </a:t>
            </a:r>
            <a:endParaRPr lang="ko-KR" altLang="en-US" b="1" dirty="0">
              <a:latin typeface="Apple SD Gothic Neo"/>
              <a:ea typeface="Apple SD Gothic Neo"/>
              <a:cs typeface="Apple SD Gothic Neo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01469" y="1215901"/>
          <a:ext cx="6289731" cy="6781416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성명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한글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100"/>
                        <a:t>(</a:t>
                      </a:r>
                      <a:r>
                        <a:rPr lang="ko-KR" altLang="en-US" sz="1100"/>
                        <a:t>한자</a:t>
                      </a:r>
                      <a:r>
                        <a:rPr lang="en-US" altLang="ko-KR" sz="1100"/>
                        <a:t>)</a:t>
                      </a: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사진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영문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주민번호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자택 주소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우편번호 </a:t>
                      </a:r>
                      <a:r>
                        <a:rPr lang="en-US" altLang="ko-KR" sz="1100" kern="0" spc="0">
                          <a:effectLst/>
                        </a:rPr>
                        <a:t>:</a:t>
                      </a:r>
                      <a:r>
                        <a:rPr lang="ko-KR" altLang="en-US" sz="1100" kern="0" spc="0">
                          <a:effectLst/>
                        </a:rPr>
                        <a:t>                       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  <a:r>
                        <a:rPr lang="ko-KR" altLang="en-US" sz="1100" kern="0" spc="0">
                          <a:effectLst/>
                        </a:rPr>
                        <a:t>     </a:t>
                      </a: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핸드폰 </a:t>
                      </a:r>
                      <a:r>
                        <a:rPr lang="en-US" altLang="ko-KR" sz="1100" kern="0" spc="0">
                          <a:effectLst/>
                        </a:rPr>
                        <a:t>:</a:t>
                      </a:r>
                      <a:r>
                        <a:rPr lang="ko-KR" altLang="en-US" sz="1100" kern="0" spc="0">
                          <a:effectLst/>
                        </a:rPr>
                        <a:t>                                                        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04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9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0E3C7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20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0E3C7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20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소속 직장명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직위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직장 주소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우편번호 </a:t>
                      </a:r>
                      <a:r>
                        <a:rPr lang="en-US" altLang="ko-KR" sz="1100" kern="0" spc="0">
                          <a:effectLst/>
                        </a:rPr>
                        <a:t>:</a:t>
                      </a:r>
                      <a:r>
                        <a:rPr lang="ko-KR" altLang="en-US" sz="1100" kern="0" spc="0">
                          <a:effectLst/>
                        </a:rPr>
                        <a:t>                      </a:t>
                      </a:r>
                      <a:r>
                        <a:rPr lang="en-US" altLang="ko-KR" sz="1100" kern="0" spc="0">
                          <a:effectLst/>
                        </a:rPr>
                        <a:t>)</a:t>
                      </a:r>
                    </a:p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직장 연락처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전화번호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팩스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이메일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비상연락망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관계 및 성명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b="0" i="0" kern="0" spc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최종 학력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직장명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및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근무기간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경력 별 직위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현재 소속 기업 현황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업종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주 제품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매출액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억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기업공개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             상장</a:t>
                      </a:r>
                      <a:r>
                        <a:rPr lang="en-US" altLang="ko-KR" sz="1100" kern="0" spc="0">
                          <a:effectLst/>
                        </a:rPr>
                        <a:t>(           ) </a:t>
                      </a:r>
                      <a:r>
                        <a:rPr lang="ko-KR" altLang="en-US" sz="1100" kern="0" spc="0">
                          <a:effectLst/>
                        </a:rPr>
                        <a:t>              </a:t>
                      </a:r>
                      <a:r>
                        <a:rPr lang="en-US" altLang="ko-KR" sz="1100" kern="0" spc="0">
                          <a:effectLst/>
                        </a:rPr>
                        <a:t> </a:t>
                      </a:r>
                      <a:r>
                        <a:rPr lang="ko-KR" altLang="en-US" sz="1100" kern="0" spc="0">
                          <a:effectLst/>
                        </a:rPr>
                        <a:t>비상장</a:t>
                      </a:r>
                      <a:r>
                        <a:rPr lang="en-US" altLang="ko-KR" sz="1100" kern="0" spc="0">
                          <a:effectLst/>
                        </a:rPr>
                        <a:t>(           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경영형태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소유경영인</a:t>
                      </a:r>
                      <a:r>
                        <a:rPr lang="en-US" altLang="ko-KR" sz="1100" kern="0" spc="0">
                          <a:effectLst/>
                        </a:rPr>
                        <a:t>(           ) </a:t>
                      </a:r>
                      <a:r>
                        <a:rPr lang="ko-KR" altLang="en-US" sz="1100" kern="0" spc="0">
                          <a:effectLst/>
                        </a:rPr>
                        <a:t>      </a:t>
                      </a:r>
                      <a:r>
                        <a:rPr lang="en-US" altLang="ko-KR" sz="1100" kern="0" spc="0">
                          <a:effectLst/>
                        </a:rPr>
                        <a:t> </a:t>
                      </a:r>
                      <a:r>
                        <a:rPr lang="ko-KR" altLang="en-US" sz="1100" kern="0" spc="0">
                          <a:effectLst/>
                        </a:rPr>
                        <a:t>전문경영인</a:t>
                      </a:r>
                      <a:r>
                        <a:rPr lang="en-US" altLang="ko-KR" sz="1100" kern="0" spc="0">
                          <a:effectLst/>
                        </a:rPr>
                        <a:t>(          ) 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본 과정 지원 경로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인터넷</a:t>
                      </a:r>
                      <a:r>
                        <a:rPr lang="en-US" altLang="ko-KR" sz="1100" kern="0" spc="0">
                          <a:effectLst/>
                        </a:rPr>
                        <a:t>(           ) </a:t>
                      </a:r>
                      <a:r>
                        <a:rPr lang="ko-KR" altLang="en-US" sz="1100" kern="0" spc="0">
                          <a:effectLst/>
                        </a:rPr>
                        <a:t>    홍보자료</a:t>
                      </a:r>
                      <a:r>
                        <a:rPr lang="en-US" altLang="ko-KR" sz="1100" kern="0" spc="0">
                          <a:effectLst/>
                        </a:rPr>
                        <a:t>(           ) </a:t>
                      </a:r>
                      <a:r>
                        <a:rPr lang="ko-KR" altLang="en-US" sz="1100" kern="0" spc="0">
                          <a:effectLst/>
                        </a:rPr>
                        <a:t>    신문광고</a:t>
                      </a:r>
                      <a:r>
                        <a:rPr lang="en-US" altLang="ko-KR" sz="1100" kern="0" spc="0">
                          <a:effectLst/>
                        </a:rPr>
                        <a:t>(           ) </a:t>
                      </a:r>
                      <a:r>
                        <a:rPr lang="ko-KR" altLang="en-US" sz="1100" kern="0" spc="0">
                          <a:effectLst/>
                        </a:rPr>
                        <a:t>    기타</a:t>
                      </a:r>
                      <a:r>
                        <a:rPr lang="en-US" altLang="ko-KR" sz="1100" kern="0" spc="0">
                          <a:effectLst/>
                        </a:rPr>
                        <a:t>(           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</a:rPr>
                        <a:t>    추천인 성명 </a:t>
                      </a:r>
                      <a:r>
                        <a:rPr lang="en-US" altLang="ko-KR" sz="1100" kern="0" spc="0">
                          <a:effectLst/>
                        </a:rPr>
                        <a:t>:           </a:t>
                      </a:r>
                      <a:r>
                        <a:rPr lang="ko-KR" altLang="en-US" sz="1100" kern="0" spc="0">
                          <a:effectLst/>
                        </a:rPr>
                        <a:t>   </a:t>
                      </a:r>
                      <a:r>
                        <a:rPr lang="en-US" altLang="ko-KR" sz="1100" kern="0" spc="0">
                          <a:effectLst/>
                        </a:rPr>
                        <a:t>         </a:t>
                      </a:r>
                      <a:r>
                        <a:rPr lang="ko-KR" altLang="en-US" sz="1100" kern="0" spc="0">
                          <a:effectLst/>
                        </a:rPr>
                        <a:t>    추천인 직장</a:t>
                      </a:r>
                      <a:r>
                        <a:rPr lang="en-US" altLang="ko-KR" sz="1100" kern="0" spc="0">
                          <a:effectLst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</a:rPr>
                        <a:t>직위</a:t>
                      </a:r>
                      <a:r>
                        <a:rPr lang="en-US" altLang="ko-KR" sz="1100" kern="0" spc="0">
                          <a:effectLst/>
                        </a:rPr>
                        <a:t>) :</a:t>
                      </a:r>
                      <a:r>
                        <a:rPr lang="ko-KR" altLang="en-US" sz="1100" kern="0" spc="0">
                          <a:effectLst/>
                        </a:rPr>
                        <a:t>                          본인과의 관계 </a:t>
                      </a:r>
                      <a:r>
                        <a:rPr lang="en-US" altLang="ko-KR" sz="1100" kern="0" spc="0">
                          <a:effectLst/>
                        </a:rPr>
                        <a:t>: 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ctr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본인은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카이스트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바이오헬스최고위</a:t>
            </a:r>
            <a:r>
              <a:rPr lang="ko-KR" altLang="en-US" sz="1200" b="1" spc="-150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혁신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과정에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입학하고자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소정의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서류를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갖추어 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지원합니다</a:t>
            </a:r>
            <a:r>
              <a:rPr kumimoji="0" lang="en-US" altLang="ko-KR" sz="1200" b="1" u="none" strike="noStrike" cap="none" spc="-150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.</a:t>
            </a:r>
          </a:p>
          <a:p>
            <a:pPr marL="0" marR="0" lvl="0" indent="0" algn="just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ko-KR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 </a:t>
            </a:r>
          </a:p>
          <a:p>
            <a:pPr marL="0" marR="0" lvl="0" indent="0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400" b="1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	</a:t>
            </a:r>
            <a:r>
              <a:rPr lang="ko-KR" altLang="en-US" sz="1400" b="1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lang="en-US" altLang="ko-KR" sz="1400" b="1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	</a:t>
            </a:r>
            <a:r>
              <a:rPr kumimoji="0" lang="en-US" altLang="ko-KR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 </a:t>
            </a:r>
            <a:r>
              <a:rPr kumimoji="0" lang="ko-KR" altLang="en-US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  </a:t>
            </a:r>
            <a:r>
              <a:rPr kumimoji="0" lang="en-US" altLang="ko-KR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lang="en-US" altLang="ko-KR" sz="1400" b="1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    </a:t>
            </a:r>
            <a:r>
              <a:rPr kumimoji="0" lang="ko-KR" altLang="en-US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년      </a:t>
            </a:r>
            <a:r>
              <a:rPr lang="ko-KR" altLang="en-US" sz="1400" b="1">
                <a:solidFill>
                  <a:srgbClr val="000000"/>
                </a:solidFill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ko-KR" altLang="en-US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월         일      지원자 </a:t>
            </a:r>
            <a:r>
              <a:rPr kumimoji="0" lang="en-US" altLang="ko-KR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:     </a:t>
            </a:r>
            <a:r>
              <a:rPr kumimoji="0" lang="ko-KR" altLang="en-US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</a:t>
            </a:r>
            <a:r>
              <a:rPr kumimoji="0" lang="en-US" altLang="ko-KR" sz="1400" b="1" u="none" strike="noStrike" cap="none" normalizeH="0" baseline="0">
                <a:solidFill>
                  <a:srgbClr val="000000"/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             </a:t>
            </a:r>
            <a:r>
              <a:rPr kumimoji="0" lang="en-US" altLang="ko-KR" sz="1200" b="1" u="none" strike="noStrike" cap="none" normalizeH="0" baseline="0">
                <a:solidFill>
                  <a:schemeClr val="bg1">
                    <a:lumMod val="50000"/>
                  </a:schemeClr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(</a:t>
            </a:r>
            <a:r>
              <a:rPr kumimoji="0" lang="ko-KR" altLang="en-US" sz="1200" b="1" u="none" strike="noStrike" cap="none" normalizeH="0" baseline="0">
                <a:solidFill>
                  <a:schemeClr val="bg1">
                    <a:lumMod val="50000"/>
                  </a:schemeClr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인</a:t>
            </a:r>
            <a:r>
              <a:rPr kumimoji="0" lang="en-US" altLang="ko-KR" sz="1200" b="1" u="none" strike="noStrike" cap="none" normalizeH="0" baseline="0">
                <a:solidFill>
                  <a:schemeClr val="bg1">
                    <a:lumMod val="50000"/>
                  </a:schemeClr>
                </a:solidFill>
                <a:effectLst/>
                <a:latin typeface="Apple SD Gothic Neo SemiBold"/>
                <a:ea typeface="Apple SD Gothic Neo SemiBold"/>
                <a:cs typeface="Apple SD Gothic Neo SemiBold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rcRect b="13220"/>
          <a:stretch>
            <a:fillRect/>
          </a:stretch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680099" y="9094181"/>
            <a:ext cx="3497800" cy="4425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86</cp:revision>
  <dcterms:created xsi:type="dcterms:W3CDTF">2018-11-26T07:35:23Z</dcterms:created>
  <dcterms:modified xsi:type="dcterms:W3CDTF">2021-01-13T06:10:52Z</dcterms:modified>
  <cp:version/>
</cp:coreProperties>
</file>