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D7F"/>
    <a:srgbClr val="0E3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173" autoAdjust="0"/>
    <p:restoredTop sz="94660"/>
  </p:normalViewPr>
  <p:slideViewPr>
    <p:cSldViewPr snapToGrid="0" showGuides="1">
      <p:cViewPr>
        <p:scale>
          <a:sx n="111" d="100"/>
          <a:sy n="111" d="100"/>
        </p:scale>
        <p:origin x="-786" y="3516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A3620-D9B4-423F-8EA5-711B0FF2DA1F}" type="datetimeFigureOut">
              <a:rPr lang="ko-KR" altLang="en-US" smtClean="0"/>
              <a:t>2018-01-02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7A9A8-B895-4487-A5F1-1400A4D4BF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59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9155-3C91-487E-AD61-49C6E57F7619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36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2954-875E-471A-9636-9FBC8514EA7F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86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9E95-2E19-42D4-BE9A-1F53AE6ABA17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99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0EB9-504C-4EF6-9939-443462580BB7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794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32DC-F766-4FA0-B233-B7E47E1297AE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926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5060-636B-4569-9AC7-63BE61C09CB1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64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8FDD-B5AD-4763-9C1D-F15558A1C802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051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D8D3-07A6-4342-8490-984695476CD0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62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A50FC-3EAB-49E1-9BBA-806D57C4D84D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68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87712-98DF-44CB-A7FA-6FD9CC56ADF9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07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4C5D-68AD-458F-BBA7-467D1D0CB03A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39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DEEC-9223-446F-A947-C2A4D21BD443}" type="datetime1">
              <a:rPr lang="ko-KR" altLang="en-US" smtClean="0"/>
              <a:t>2018-01-02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15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9CCE7C2-0841-470B-9FC5-42B2E1F742F4}"/>
              </a:ext>
            </a:extLst>
          </p:cNvPr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Apple SD Gothic Neo" charset="-127"/>
                <a:ea typeface="Apple SD Gothic Neo" charset="-127"/>
                <a:cs typeface="Apple SD Gothic Neo" charset="-127"/>
              </a:rPr>
              <a:t>입 학 지 원 </a:t>
            </a:r>
            <a:r>
              <a:rPr lang="ko-KR" altLang="en-US" sz="24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서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제 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2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기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         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접수 번호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:       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 </a:t>
            </a:r>
            <a:endParaRPr lang="ko-KR" altLang="en-US" b="1" dirty="0">
              <a:latin typeface="Apple SD Gothic Neo" charset="-127"/>
              <a:ea typeface="Apple SD Gothic Neo" charset="-127"/>
              <a:cs typeface="Apple SD Gothic Neo" charset="-127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3DC36252-D399-429C-9A67-976B0C4BD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10069"/>
              </p:ext>
            </p:extLst>
          </p:nvPr>
        </p:nvGraphicFramePr>
        <p:xfrm>
          <a:off x="301469" y="1215901"/>
          <a:ext cx="6289731" cy="6796489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114">
                  <a:extLst>
                    <a:ext uri="{9D8B030D-6E8A-4147-A177-3AD203B41FA5}">
                      <a16:colId xmlns="" xmlns:a16="http://schemas.microsoft.com/office/drawing/2014/main" val="1138710043"/>
                    </a:ext>
                  </a:extLst>
                </a:gridCol>
                <a:gridCol w="488372">
                  <a:extLst>
                    <a:ext uri="{9D8B030D-6E8A-4147-A177-3AD203B41FA5}">
                      <a16:colId xmlns="" xmlns:a16="http://schemas.microsoft.com/office/drawing/2014/main" val="2566400082"/>
                    </a:ext>
                  </a:extLst>
                </a:gridCol>
                <a:gridCol w="426028"/>
                <a:gridCol w="1049481"/>
                <a:gridCol w="432483"/>
                <a:gridCol w="779026">
                  <a:extLst>
                    <a:ext uri="{9D8B030D-6E8A-4147-A177-3AD203B41FA5}">
                      <a16:colId xmlns="" xmlns:a16="http://schemas.microsoft.com/office/drawing/2014/main" val="2741231568"/>
                    </a:ext>
                  </a:extLst>
                </a:gridCol>
                <a:gridCol w="887455">
                  <a:extLst>
                    <a:ext uri="{9D8B030D-6E8A-4147-A177-3AD203B41FA5}">
                      <a16:colId xmlns="" xmlns:a16="http://schemas.microsoft.com/office/drawing/2014/main" val="1284628849"/>
                    </a:ext>
                  </a:extLst>
                </a:gridCol>
                <a:gridCol w="734753"/>
                <a:gridCol w="668019">
                  <a:extLst>
                    <a:ext uri="{9D8B030D-6E8A-4147-A177-3AD203B41FA5}">
                      <a16:colId xmlns="" xmlns:a16="http://schemas.microsoft.com/office/drawing/2014/main" val="3185607915"/>
                    </a:ext>
                  </a:extLst>
                </a:gridCol>
              </a:tblGrid>
              <a:tr h="47060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한글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한자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사진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4391856"/>
                  </a:ext>
                </a:extLst>
              </a:tr>
              <a:tr h="354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영문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19466918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주민번호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9965351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자택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핸드폰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       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190059"/>
                  </a:ext>
                </a:extLst>
              </a:tr>
              <a:tr h="3827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4258152"/>
                  </a:ext>
                </a:extLst>
              </a:tr>
              <a:tr h="52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58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소속 직장명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1312489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연락처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전화번호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팩스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5870083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9782768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비상연락망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관계 및 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i="0" kern="0" spc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8666112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최종 학력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4612389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effectLst/>
                        </a:rPr>
                        <a:t>주요 경력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직장명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및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근무기간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경력 별 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6659080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6844964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24870942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현재 소속 기업 현황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업종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 제품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매출액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억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92259458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기업공개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         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</a:rPr>
                        <a:t>비상장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08357885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경영형태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소유경영인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전문경영인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)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2090402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본 과정 지원 경로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인터넷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홍보자료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신문광고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기타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65222607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추천인 성명 </a:t>
                      </a:r>
                      <a:r>
                        <a:rPr lang="en-US" altLang="ko-KR" sz="1100" kern="0" spc="0" dirty="0">
                          <a:effectLst/>
                        </a:rPr>
                        <a:t>:  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추천인 직장</a:t>
                      </a: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r>
                        <a:rPr lang="en-US" altLang="ko-KR" sz="1100" kern="0" spc="0" dirty="0">
                          <a:effectLst/>
                        </a:rPr>
                        <a:t>)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본인과의 관계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7949775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="" xmlns:a16="http://schemas.microsoft.com/office/drawing/2014/main" id="{FF66AF53-2C4A-46C6-9B28-7B849CA3E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본인은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카이스트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바이오헬스최고위</a:t>
            </a:r>
            <a:r>
              <a:rPr lang="ko-KR" altLang="en-US" sz="1200" b="1" spc="-150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혁신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과정에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입학하고자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소정의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서류를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갖추어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지원합니다</a:t>
            </a:r>
            <a:r>
              <a:rPr kumimoji="0" lang="en-US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.</a:t>
            </a:r>
            <a:endParaRPr kumimoji="0" lang="en-US" altLang="ko-KR" sz="1200" b="1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 </a:t>
            </a:r>
            <a:endParaRPr kumimoji="0" lang="en-US" altLang="ko-KR" sz="14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2018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년      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월         </a:t>
            </a:r>
            <a:r>
              <a:rPr kumimoji="0" lang="ko-KR" altLang="en-US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일 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지원자 </a:t>
            </a: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: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          </a:t>
            </a:r>
            <a:r>
              <a:rPr kumimoji="0" lang="en-US" altLang="ko-KR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(</a:t>
            </a:r>
            <a:r>
              <a:rPr kumimoji="0" lang="ko-KR" altLang="en-US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인</a:t>
            </a:r>
            <a:r>
              <a:rPr kumimoji="0" lang="en-US" altLang="ko-KR" sz="1200" b="1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23"/>
          <a:stretch/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8"/>
          <a:stretch/>
        </p:blipFill>
        <p:spPr>
          <a:xfrm>
            <a:off x="2941644" y="9202779"/>
            <a:ext cx="1012839" cy="48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044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</TotalTime>
  <Words>130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KAIST  “바이오헬스최고위혁신과정” 제 1기 모집 세부 안내            2017. 6. 9</dc:title>
  <dc:creator>CULab-02</dc:creator>
  <cp:lastModifiedBy>user7</cp:lastModifiedBy>
  <cp:revision>56</cp:revision>
  <cp:lastPrinted>2017-06-09T08:05:34Z</cp:lastPrinted>
  <dcterms:created xsi:type="dcterms:W3CDTF">2017-06-07T01:02:53Z</dcterms:created>
  <dcterms:modified xsi:type="dcterms:W3CDTF">2018-01-02T02:10:40Z</dcterms:modified>
</cp:coreProperties>
</file>